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331" r:id="rId2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BADB"/>
    <a:srgbClr val="B9DBB3"/>
    <a:srgbClr val="00A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2"/>
    <p:restoredTop sz="76958"/>
  </p:normalViewPr>
  <p:slideViewPr>
    <p:cSldViewPr snapToGrid="0" snapToObjects="1">
      <p:cViewPr varScale="1">
        <p:scale>
          <a:sx n="149" d="100"/>
          <a:sy n="149" d="100"/>
        </p:scale>
        <p:origin x="2160" y="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2" d="100"/>
          <a:sy n="72" d="100"/>
        </p:scale>
        <p:origin x="35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13780-42C8-9C4D-BB2E-9131CC760CED}" type="datetimeFigureOut">
              <a:rPr lang="es-ES" smtClean="0"/>
              <a:t>7/10/21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32B57-FD79-7044-98ED-0B0B1DB440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752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62FCC1-D964-4DF0-A7C8-A3DB7983C7E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6832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DFB1B-0ADF-B247-9B11-68AD7284A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BFE4B5-C188-D744-AD59-CF6652DF5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05EB60-2E9D-B841-B957-D54FEEBFB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E4895A-E69D-3348-9DC8-7F166BDED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7EC1A1-8BFC-D941-B4F7-50FA792A6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76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F8EDA-7805-5941-A0A7-C01335D6B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B5F8991-078C-474F-BD69-9BA047533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3F67B5-D267-264D-92DE-E8522B5C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3D2CF4-DC5B-2749-9055-5B22A2A21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000ADC-3889-4747-9302-A77E9F2CC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3736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B58F74A-211D-3346-AB48-5A3A9CFC5D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9CA962-4539-9F46-8F64-B992A235C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D04087-AC4D-9845-A3BC-21CD373C4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2EFB3B-F095-2D46-B725-BA03E19E9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74A813-179A-1546-85E0-55B09CBC5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630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02E8B4-F4EA-F74E-B7D7-632C7B3E0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F6E890-7109-4F4F-A7B1-D2C398E28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5F90A5-5E5B-C145-8707-1E46A1E9C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BBD544-180F-564F-83ED-7B6181FDE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D3B18C-D3F9-B141-953C-0443D0179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4012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982C42-FA9F-2140-8152-681E746FB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F3D964-717B-FB40-AFB0-49C05B4DF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C67CBE-1326-374C-9E1C-DD669D9A1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335F2C-207F-B043-B2EF-498E8B00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E94B7D-F836-C948-A920-ECE96DE90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0019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D6A30-2A59-4A43-84B8-AE0AC36A1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DDC8D8-835A-EA4F-A8E3-688D893CD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B9B2BD-E079-B94E-AAE3-FB58FD397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0059171-2BEC-0B46-8612-D347FDA2F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88FD1F-D776-4841-93DA-D3C5BD49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38036D-1297-9840-9C24-659FE3CF1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7960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8776C4-FD4F-6A4A-9778-DF0E74C95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82DC09-73E3-AF44-87B8-5FCBE1A26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001029-FFDB-FC4B-91EA-F80A47DCE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83ED0C6-5F33-DD4F-A1F9-BEB39C8127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4A66456-FD64-5647-8194-AC0E5333F0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D9C4D7-C158-9A47-9361-5CD43822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4BA2638-E82E-6C49-B940-BE019392B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EA68D8-E9F3-2B49-A7E7-D10486B5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9519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2B471-C959-4244-93D4-322891F67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D07D99-EDED-934D-81E8-C7B4819D1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D6C9CEE-0259-0545-B32D-BA6C97A0C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4B68A7-762D-4C4A-BABD-555793986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488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0DDDCFD-0C8C-594F-A5F3-B0B598FD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95611C-1DD5-2646-9391-8622D8E6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DEE1A1-6A67-D846-BDCB-2BE97601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1798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29764-CDC6-F24E-9389-5988E816F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A48250-064C-8B48-9222-5BDBBA0AF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61C98F6-E594-7B4C-8EE3-AC8A06CA8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02C6B7-D566-6C4E-BA67-0B46EC4E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6B96AF-E9E0-BF45-9C6E-990D84EE2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43E7D8-2636-2A48-81C3-E40B5E84B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6732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B5E0B-10C1-4D4C-BA74-1871EA3B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4E1A314-880F-F64A-AE3F-4A62F6341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1121B4-B599-CD41-889F-9333FE5B2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9C10D3-F629-1D46-A743-43C03057D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13CB5D-6FDD-994A-91A3-B4E8729A3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4C1D3B-FE90-1048-A3AC-044C0E06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440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484EF4F-DABF-6A43-93BB-18EF6EF65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DBCE99-9FCE-884A-93A2-9D41A931C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A2E632-FCF3-E147-AF1E-B45D4BDF2D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2A3D3-3914-2947-9F85-66991D1BB549}" type="datetimeFigureOut">
              <a:rPr lang="es-ES" smtClean="0"/>
              <a:t>7/10/21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C97783-F60E-3D4C-953D-0649AAF5E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F8E21A-F460-3042-BFE7-E2022596D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48798-990D-484D-89FA-D5267FCE69A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6417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70EFBFCC-5976-BC49-8DEC-6ACB7A6B17FF}"/>
              </a:ext>
            </a:extLst>
          </p:cNvPr>
          <p:cNvGrpSpPr/>
          <p:nvPr/>
        </p:nvGrpSpPr>
        <p:grpSpPr>
          <a:xfrm>
            <a:off x="1267834" y="481263"/>
            <a:ext cx="6984776" cy="6657589"/>
            <a:chOff x="1187624" y="0"/>
            <a:chExt cx="6984776" cy="6657589"/>
          </a:xfrm>
        </p:grpSpPr>
        <p:pic>
          <p:nvPicPr>
            <p:cNvPr id="1026" name="Picture 2" descr="C:\Users\Usuario\Google Drive\DOCTORADO\Proyectos\Fluorescence patches\STRAMIX\New Folder\prueba.gif"/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7624" y="0"/>
              <a:ext cx="6398822" cy="66575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C:\Users\Usuario\Google Drive\DOCTORADO\Proyectos\Fluorescence patches\STRAMIX\New Folder\Figuras\reconst_ejeX_chla3.tif"/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82812"/>
            <a:stretch/>
          </p:blipFill>
          <p:spPr bwMode="auto">
            <a:xfrm>
              <a:off x="7168414" y="2060848"/>
              <a:ext cx="1003986" cy="438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ítulo 1">
            <a:extLst>
              <a:ext uri="{FF2B5EF4-FFF2-40B4-BE49-F238E27FC236}">
                <a16:creationId xmlns:a16="http://schemas.microsoft.com/office/drawing/2014/main" id="{79DE891A-63FB-1A44-98DA-69B60AA7CDF6}"/>
              </a:ext>
            </a:extLst>
          </p:cNvPr>
          <p:cNvSpPr txBox="1">
            <a:spLocks/>
          </p:cNvSpPr>
          <p:nvPr/>
        </p:nvSpPr>
        <p:spPr>
          <a:xfrm>
            <a:off x="-3175" y="0"/>
            <a:ext cx="9147175" cy="784225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0">
                <a:srgbClr val="99BADB"/>
              </a:gs>
              <a:gs pos="58000">
                <a:srgbClr val="99BADB"/>
              </a:gs>
              <a:gs pos="100000">
                <a:srgbClr val="99BADB"/>
              </a:gs>
            </a:gsLst>
            <a:lin ang="0" scaled="0"/>
            <a:tileRect/>
          </a:gradFill>
        </p:spPr>
        <p:txBody>
          <a:bodyPr lIns="68580" tIns="34290" rIns="68580" bIns="3429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en-US" sz="3200" b="1" dirty="0">
                <a:solidFill>
                  <a:schemeClr val="bg1"/>
                </a:solidFill>
                <a:latin typeface="Californian FB" panose="0207040306080B030204" pitchFamily="18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Reconstruction of the </a:t>
            </a:r>
            <a:r>
              <a:rPr lang="en-US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Chl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-a patch spatial structure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260C969-6091-A242-AE95-522359B189E4}"/>
              </a:ext>
            </a:extLst>
          </p:cNvPr>
          <p:cNvSpPr txBox="1"/>
          <p:nvPr/>
        </p:nvSpPr>
        <p:spPr>
          <a:xfrm>
            <a:off x="1204957" y="965675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C79DAF-D118-1841-AFB8-52DD658EF59F}"/>
              </a:ext>
            </a:extLst>
          </p:cNvPr>
          <p:cNvSpPr txBox="1"/>
          <p:nvPr/>
        </p:nvSpPr>
        <p:spPr>
          <a:xfrm>
            <a:off x="1193737" y="281868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7C6A38A-84A4-684B-90AC-D320C68CA6D5}"/>
              </a:ext>
            </a:extLst>
          </p:cNvPr>
          <p:cNvSpPr txBox="1"/>
          <p:nvPr/>
        </p:nvSpPr>
        <p:spPr>
          <a:xfrm>
            <a:off x="1193737" y="497877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2733603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4767</TotalTime>
  <Words>15</Words>
  <Application>Microsoft Macintosh PowerPoint</Application>
  <PresentationFormat>Presentación en pantalla (4:3)</PresentationFormat>
  <Paragraphs>5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Californian FB</vt:lpstr>
      <vt:lpstr>Times New Roman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Marina Villamaña Rodríguez</dc:creator>
  <cp:lastModifiedBy>Beatriz Mouriño Carballido</cp:lastModifiedBy>
  <cp:revision>191</cp:revision>
  <cp:lastPrinted>2020-02-28T08:26:00Z</cp:lastPrinted>
  <dcterms:created xsi:type="dcterms:W3CDTF">2020-02-11T17:06:04Z</dcterms:created>
  <dcterms:modified xsi:type="dcterms:W3CDTF">2021-10-07T07:23:35Z</dcterms:modified>
</cp:coreProperties>
</file>

<file path=docProps/thumbnail.jpeg>
</file>